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6" r:id="rId4"/>
    <p:sldId id="258" r:id="rId5"/>
    <p:sldId id="261" r:id="rId6"/>
    <p:sldId id="267" r:id="rId7"/>
    <p:sldId id="262" r:id="rId8"/>
    <p:sldId id="264" r:id="rId9"/>
    <p:sldId id="265" r:id="rId10"/>
    <p:sldId id="266" r:id="rId11"/>
    <p:sldId id="268" r:id="rId12"/>
    <p:sldId id="260" r:id="rId13"/>
    <p:sldId id="269" r:id="rId14"/>
    <p:sldId id="270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BF320B-7903-85FD-FD60-5A2E108B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D5CCC6C-9AE7-0C1B-F0EA-C5DE0B9DB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E8C0EE2-1043-7583-D6AB-A4A0F8C7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37E44B-E301-9C85-775D-66B10708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38DCE4-1F83-0A0A-C711-4B343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813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FC9B364-CB8E-A7C5-EF4F-370C616B6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795B04D-E683-FB82-6050-F0D3A5B8A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DEBE606-2739-798A-3766-4C2572AF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B2092B-E41E-033D-0BD7-2C34F543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6C2906-8441-D30D-6F01-841C9EA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63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080BB5C2-C02B-1E37-4065-1009BE05A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EFEFD85-D14B-C823-4ADB-4D21185F2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E4689B6-4FA5-CA3A-0032-C60F3B4B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7210FF1-2D6F-3883-DD34-28B459AD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B64239-AD68-C077-D34E-3E0E9188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434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DB67D7-0F8C-F7C9-B0B8-1D7F113F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31845F3-C445-EDF3-1CB7-6B311986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524488-E57A-B413-FEC5-93926773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F15D360-5134-E5EE-75EB-F7E02429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9C37E76-284C-A9E7-5327-B73DBC3B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260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1F4FFE-61AD-760F-091D-AFCE887F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44668E7-FF9F-94BC-9563-74177FFF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7AE9A69-A3E5-7CE6-C10E-E2BD8328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013DB78-857B-102E-E326-22F90878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F824BA5-6D25-C0D9-F387-6B78D917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876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C63EA4-0D7B-5CF2-E030-D50DC838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8F1DE62-208D-6AB1-B032-747D2C9A2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318365D-070A-9699-CC88-3D0F43498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63C37D9-1DBD-9ED5-EFD1-06A63F76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E4D9F6A-D638-721A-D1D3-6BB0FC916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7429C1B-BB34-6D9F-70A9-C9B038A3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625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BFA10B-92DF-37A1-A3B9-7AB98850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0504CB9-7ABD-9074-7625-56FA95E9C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905FEFC-7A6B-755E-BFFB-E962694B8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BA44529-A1D4-D6FF-66A5-AEAB2A3BE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5CC4FFB-D438-1501-ED2E-2FD41AB23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843C9CC-C0C8-E096-456C-0F17EEF3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45DE354F-034B-CDDB-1F16-352D53EF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2E56E70-509A-0175-3AA6-E0D361FC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808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C83294C-DFB8-BD2F-7805-1D655092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0EA2C1F-65B8-BC16-FAD8-6CB5D4CA5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A396B77-4CA4-8645-8091-1FC82D4F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86A9D96-6BCE-3770-B462-3080F1A0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02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13A6531-F5DF-7058-8DC0-8A7DA143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2CA312E8-5955-DB75-59A8-CFEDF0C9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0D70919-F83A-391B-874A-C893CEE9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687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FDAC3A6-968F-5ADE-362D-8966BF28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1E42B2B-E15C-2E53-0C5F-A2DF695C3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81B75EE-9884-F7CF-D523-8C0D1EB8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FF72813-3FE5-662D-EC4C-1FA8D287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5BE8FD1-8828-F644-3500-F85F56DE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0087244-7722-2DE2-146C-DACB58A0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4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8F43BC3-213B-63B9-FCBC-5F8FC9EB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173754D-A427-3B56-415F-3E7DB3889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AE33E4F-7686-F624-3ECE-6DEBFEAA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31B7DFB-4C4F-A576-AB35-23C2D509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8B712EF-C1EB-81BE-7883-EF6698FB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4A939E8-421D-BFDC-FD1F-32CFEB9A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573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670F084-E9D5-611B-92CD-76740E30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366B7E-3C2A-0718-386A-8F52F259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9E0398-24FF-96F3-FE44-BAB2A0DE4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69128E-C01E-41C9-9374-EBF1CDAC7DA5}" type="datetimeFigureOut">
              <a:rPr lang="sv-SE" smtClean="0"/>
              <a:t>2024-11-27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A8C975E-040E-8D4C-EFF8-21C42C339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BA0DFC9-8200-E4C5-98CB-49FA60CF1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86381A-8CB5-48B4-8C49-F1A6E0FE6D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024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IsHPBaOEa8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3" title="FREE NEWS INTRO - BROADCAST NEWS TEMPLATE">
            <a:hlinkClick r:id="" action="ppaction://media"/>
            <a:extLst>
              <a:ext uri="{FF2B5EF4-FFF2-40B4-BE49-F238E27FC236}">
                <a16:creationId xmlns:a16="http://schemas.microsoft.com/office/drawing/2014/main" id="{D0B4C4C4-5639-DD1A-8430-5776EC9137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9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diagram, text, skärmbild, Graf&#10;&#10;Automatiskt genererad beskrivning">
            <a:extLst>
              <a:ext uri="{FF2B5EF4-FFF2-40B4-BE49-F238E27FC236}">
                <a16:creationId xmlns:a16="http://schemas.microsoft.com/office/drawing/2014/main" id="{1E42FDEE-6F1C-9B40-004F-5C4ECE22E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0" y="233035"/>
            <a:ext cx="10587859" cy="6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6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skärmbild, logotyp&#10;&#10;Automatiskt genererad beskrivning">
            <a:extLst>
              <a:ext uri="{FF2B5EF4-FFF2-40B4-BE49-F238E27FC236}">
                <a16:creationId xmlns:a16="http://schemas.microsoft.com/office/drawing/2014/main" id="{62B12086-A0C4-B6DA-BB57-66A26EFC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00" y="0"/>
            <a:ext cx="30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79428874-F6BF-111F-8508-B1591C005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4" y="0"/>
            <a:ext cx="6114836" cy="68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0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programvara, Webbplats&#10;&#10;Automatiskt genererad beskrivning">
            <a:extLst>
              <a:ext uri="{FF2B5EF4-FFF2-40B4-BE49-F238E27FC236}">
                <a16:creationId xmlns:a16="http://schemas.microsoft.com/office/drawing/2014/main" id="{2DA255AB-F2A5-6B19-BFC7-5AC3CDE1A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60539"/>
          <a:stretch/>
        </p:blipFill>
        <p:spPr>
          <a:xfrm>
            <a:off x="0" y="688155"/>
            <a:ext cx="6535650" cy="4930219"/>
          </a:xfrm>
          <a:prstGeom prst="rect">
            <a:avLst/>
          </a:prstGeom>
        </p:spPr>
      </p:pic>
      <p:pic>
        <p:nvPicPr>
          <p:cNvPr id="5" name="Bildobjekt 4" descr="En bild som visar text, skärmbild, programvara, Webbplats&#10;&#10;Automatiskt genererad beskrivning">
            <a:extLst>
              <a:ext uri="{FF2B5EF4-FFF2-40B4-BE49-F238E27FC236}">
                <a16:creationId xmlns:a16="http://schemas.microsoft.com/office/drawing/2014/main" id="{2227006E-5597-66AA-B593-42AF93276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0" b="8100"/>
          <a:stretch/>
        </p:blipFill>
        <p:spPr>
          <a:xfrm>
            <a:off x="6345171" y="1945012"/>
            <a:ext cx="5994313" cy="18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1F2259-658C-162C-4D8D-56532251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30077"/>
            <a:ext cx="5181600" cy="3546885"/>
          </a:xfrm>
        </p:spPr>
        <p:txBody>
          <a:bodyPr/>
          <a:lstStyle/>
          <a:p>
            <a:pPr marL="0" indent="0">
              <a:buNone/>
            </a:pP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831AFC9-09D1-25D6-A6E8-921B00E8C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30077"/>
            <a:ext cx="5181600" cy="3546886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F722EE-7728-575A-C0DA-728530228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5398" y="607976"/>
            <a:ext cx="110536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4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Resurser och tips för AI-nyheter och information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C795E29C-14EA-9BD8-E7BF-07B2EFBAAA14}"/>
              </a:ext>
            </a:extLst>
          </p:cNvPr>
          <p:cNvSpPr txBox="1"/>
          <p:nvPr/>
        </p:nvSpPr>
        <p:spPr>
          <a:xfrm>
            <a:off x="2422689" y="1762812"/>
            <a:ext cx="3035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Youtube</a:t>
            </a:r>
          </a:p>
          <a:p>
            <a:endParaRPr lang="sv-SE" sz="3200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192ECD8-0DA2-BC12-8FCB-1BCC9296F26F}"/>
              </a:ext>
            </a:extLst>
          </p:cNvPr>
          <p:cNvSpPr txBox="1"/>
          <p:nvPr/>
        </p:nvSpPr>
        <p:spPr>
          <a:xfrm>
            <a:off x="7604289" y="1762812"/>
            <a:ext cx="3035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Youtube</a:t>
            </a:r>
          </a:p>
          <a:p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88559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BFD209E-842B-0F20-923B-520369DEF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sv-SE" sz="5400" dirty="0"/>
              <a:t>Veckans AI-nyheter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9E2633B-27F8-5C60-652E-83BF4381A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sv-SE" dirty="0"/>
              <a:t>Nyheter för v.48 med er reporter:</a:t>
            </a:r>
            <a:br>
              <a:rPr lang="sv-SE" dirty="0"/>
            </a:br>
            <a:r>
              <a:rPr lang="sv-SE" dirty="0"/>
              <a:t>Anton Stoltz </a:t>
            </a:r>
            <a:r>
              <a:rPr lang="sv-SE" dirty="0">
                <a:sym typeface="Wingdings" panose="05000000000000000000" pitchFamily="2" charset="2"/>
              </a:rPr>
              <a:t></a:t>
            </a:r>
            <a:endParaRPr lang="sv-SE" dirty="0"/>
          </a:p>
        </p:txBody>
      </p:sp>
      <p:pic>
        <p:nvPicPr>
          <p:cNvPr id="5" name="Picture 4" descr="Tidnings rullar">
            <a:extLst>
              <a:ext uri="{FF2B5EF4-FFF2-40B4-BE49-F238E27FC236}">
                <a16:creationId xmlns:a16="http://schemas.microsoft.com/office/drawing/2014/main" id="{8FF58F93-8786-E552-7946-B7FE105C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502" r="1116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5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Bildobjekt 6" descr="En bild som visar text, skärmbild, programvara, Teckensnitt&#10;&#10;Automatiskt genererad beskrivning">
            <a:extLst>
              <a:ext uri="{FF2B5EF4-FFF2-40B4-BE49-F238E27FC236}">
                <a16:creationId xmlns:a16="http://schemas.microsoft.com/office/drawing/2014/main" id="{858C9823-6E75-D8FB-66C4-D86BAF7E4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Electric blue, Grafik&#10;&#10;Automatiskt genererad beskrivning">
            <a:extLst>
              <a:ext uri="{FF2B5EF4-FFF2-40B4-BE49-F238E27FC236}">
                <a16:creationId xmlns:a16="http://schemas.microsoft.com/office/drawing/2014/main" id="{E3AA43A7-7FA3-97D9-562B-BAFC2BB87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6" y="4410574"/>
            <a:ext cx="11462767" cy="1625174"/>
          </a:xfrm>
          <a:prstGeom prst="rect">
            <a:avLst/>
          </a:prstGeom>
        </p:spPr>
      </p:pic>
      <p:pic>
        <p:nvPicPr>
          <p:cNvPr id="5" name="Bildobjekt 4" descr="En bild som visar text, skärmbild, grafisk design, Teckensnitt&#10;&#10;Automatiskt genererad beskrivning">
            <a:extLst>
              <a:ext uri="{FF2B5EF4-FFF2-40B4-BE49-F238E27FC236}">
                <a16:creationId xmlns:a16="http://schemas.microsoft.com/office/drawing/2014/main" id="{05BEC13D-D108-D353-E8FF-8BD1282DA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65" y="155855"/>
            <a:ext cx="4502381" cy="4254719"/>
          </a:xfrm>
          <a:prstGeom prst="rect">
            <a:avLst/>
          </a:prstGeom>
        </p:spPr>
      </p:pic>
      <p:pic>
        <p:nvPicPr>
          <p:cNvPr id="7" name="Bildobjekt 6" descr="En bild som visar Teckensnitt, Grafik, logotyp, symbol&#10;&#10;Automatiskt genererad beskrivning">
            <a:extLst>
              <a:ext uri="{FF2B5EF4-FFF2-40B4-BE49-F238E27FC236}">
                <a16:creationId xmlns:a16="http://schemas.microsoft.com/office/drawing/2014/main" id="{256C760D-E5C0-9459-73EF-E57EAEAE9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8" y="822252"/>
            <a:ext cx="5883817" cy="2776167"/>
          </a:xfrm>
          <a:prstGeom prst="rect">
            <a:avLst/>
          </a:prstGeom>
        </p:spPr>
      </p:pic>
      <p:pic>
        <p:nvPicPr>
          <p:cNvPr id="2" name="Pepparkaks gris">
            <a:hlinkClick r:id="" action="ppaction://media"/>
            <a:extLst>
              <a:ext uri="{FF2B5EF4-FFF2-40B4-BE49-F238E27FC236}">
                <a16:creationId xmlns:a16="http://schemas.microsoft.com/office/drawing/2014/main" id="{6E76E918-A622-8030-CB3C-B15504577CC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3220"/>
                  <p14:fade in="10000" out="3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esign&#10;&#10;Automatiskt genererad beskrivning">
            <a:extLst>
              <a:ext uri="{FF2B5EF4-FFF2-40B4-BE49-F238E27FC236}">
                <a16:creationId xmlns:a16="http://schemas.microsoft.com/office/drawing/2014/main" id="{C75D9F82-85BE-33E9-4DAA-0DA28368D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75" y="13536"/>
            <a:ext cx="7502012" cy="68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0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esign&#10;&#10;Automatiskt genererad beskrivning">
            <a:extLst>
              <a:ext uri="{FF2B5EF4-FFF2-40B4-BE49-F238E27FC236}">
                <a16:creationId xmlns:a16="http://schemas.microsoft.com/office/drawing/2014/main" id="{5F2393E1-7690-3F5A-8F8B-7963B85B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690"/>
            <a:ext cx="12192000" cy="54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programvara, Webbplats">
            <a:extLst>
              <a:ext uri="{FF2B5EF4-FFF2-40B4-BE49-F238E27FC236}">
                <a16:creationId xmlns:a16="http://schemas.microsoft.com/office/drawing/2014/main" id="{FE786973-C275-7E23-92D2-4DB9B5AFA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690"/>
            <a:ext cx="12192000" cy="54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82633525-E5A4-2594-EC1A-3350DD51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60" y="0"/>
            <a:ext cx="598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Människoansikte, person&#10;&#10;Automatiskt genererad beskrivning">
            <a:extLst>
              <a:ext uri="{FF2B5EF4-FFF2-40B4-BE49-F238E27FC236}">
                <a16:creationId xmlns:a16="http://schemas.microsoft.com/office/drawing/2014/main" id="{9EE61505-D633-CEC5-62FD-DE276A60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13"/>
          <a:stretch/>
        </p:blipFill>
        <p:spPr>
          <a:xfrm>
            <a:off x="-1485314" y="777766"/>
            <a:ext cx="15017924" cy="43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24</Words>
  <Application>Microsoft Office PowerPoint</Application>
  <PresentationFormat>Bredbild</PresentationFormat>
  <Paragraphs>5</Paragraphs>
  <Slides>14</Slides>
  <Notes>0</Notes>
  <HiddenSlides>0</HiddenSlides>
  <MMClips>2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Wingdings</vt:lpstr>
      <vt:lpstr>Office-tema</vt:lpstr>
      <vt:lpstr>PowerPoint-presentation</vt:lpstr>
      <vt:lpstr>Veckans AI-nyheter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Resurser och tips för AI-nyheter och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 Stoltz</dc:creator>
  <cp:lastModifiedBy>Anton Stoltz</cp:lastModifiedBy>
  <cp:revision>4</cp:revision>
  <dcterms:created xsi:type="dcterms:W3CDTF">2024-11-24T20:28:07Z</dcterms:created>
  <dcterms:modified xsi:type="dcterms:W3CDTF">2024-11-27T12:16:03Z</dcterms:modified>
</cp:coreProperties>
</file>